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18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3.png"/><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7.png"/><Relationship Id="rId3" Type="http://schemas.openxmlformats.org/officeDocument/2006/relationships/image" Target="../media/image40.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9.png"/><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 Id="rId10" Type="http://schemas.microsoft.com/office/2007/relationships/diagramDrawing" Target="../diagrams/drawing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logo.png"/>
          <p:cNvPicPr>
            <a:picLocks noChangeAspect="1"/>
          </p:cNvPicPr>
          <p:nvPr/>
        </p:nvPicPr>
        <p:blipFill>
          <a:blip r:embed="rId4"/>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